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4" r:id="rId3"/>
    <p:sldId id="309" r:id="rId4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CEC"/>
    <a:srgbClr val="006AEC"/>
    <a:srgbClr val="00ABF7"/>
    <a:srgbClr val="0B199A"/>
    <a:srgbClr val="1A2DE7"/>
    <a:srgbClr val="1F222D"/>
    <a:srgbClr val="46A0A4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4" y="232"/>
      </p:cViewPr>
      <p:guideLst>
        <p:guide orient="horz" pos="21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底板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0" y="1028700"/>
            <a:ext cx="12192000" cy="5541010"/>
          </a:xfrm>
          <a:prstGeom prst="roundRect">
            <a:avLst>
              <a:gd name="adj" fmla="val 3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ff796a46e0e32339d5c5a5f1e5369eec"/>
          <p:cNvPicPr>
            <a:picLocks noChangeAspect="1"/>
          </p:cNvPicPr>
          <p:nvPr userDrawn="1"/>
        </p:nvPicPr>
        <p:blipFill>
          <a:blip r:embed="rId5"/>
          <a:srcRect l="34110" t="17322" r="26001" b="51116"/>
          <a:stretch>
            <a:fillRect/>
          </a:stretch>
        </p:blipFill>
        <p:spPr>
          <a:xfrm>
            <a:off x="1463675" y="242570"/>
            <a:ext cx="6866890" cy="543560"/>
          </a:xfrm>
          <a:prstGeom prst="rect">
            <a:avLst/>
          </a:prstGeom>
        </p:spPr>
      </p:pic>
      <p:pic>
        <p:nvPicPr>
          <p:cNvPr id="3" name="图片 2" descr="资源 12"/>
          <p:cNvPicPr>
            <a:picLocks noChangeAspect="1"/>
          </p:cNvPicPr>
          <p:nvPr userDrawn="1"/>
        </p:nvPicPr>
        <p:blipFill>
          <a:blip r:embed="rId6"/>
          <a:srcRect l="9452" t="13496" r="13776" b="17513"/>
          <a:stretch>
            <a:fillRect/>
          </a:stretch>
        </p:blipFill>
        <p:spPr>
          <a:xfrm>
            <a:off x="8928100" y="-6350"/>
            <a:ext cx="1782445" cy="1202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54630" y="2447290"/>
            <a:ext cx="6682740" cy="1032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altLang="zh-CN" sz="6000" b="1" kern="100" dirty="0">
                <a:solidFill>
                  <a:schemeClr val="bg1"/>
                </a:solidFill>
                <a:effectLst/>
                <a:latin typeface="Arial Bold" panose="020B0604020202090204" charset="0"/>
                <a:cs typeface="Arial Bold" panose="020B0604020202090204" charset="0"/>
              </a:rPr>
              <a:t>Report Title</a:t>
            </a:r>
            <a:endParaRPr lang="en-US" altLang="zh-CN" sz="6000" b="1" kern="100" dirty="0">
              <a:solidFill>
                <a:schemeClr val="bg1"/>
              </a:solidFill>
              <a:effectLst/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0" y="3347085"/>
            <a:ext cx="4064000" cy="831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40000"/>
              </a:lnSpc>
            </a:pPr>
            <a:r>
              <a:rPr lang="en-US" altLang="zh-CN" sz="3600" b="1" kern="100" dirty="0">
                <a:solidFill>
                  <a:schemeClr val="bg1"/>
                </a:solidFill>
                <a:effectLst/>
                <a:latin typeface="Arial Bold" panose="020B0604020202090204" charset="0"/>
                <a:cs typeface="Arial Bold" panose="020B0604020202090204" charset="0"/>
              </a:rPr>
              <a:t>Report </a:t>
            </a:r>
            <a:r>
              <a:rPr lang="en-US" altLang="zh-CN" sz="3600" b="1" kern="100" dirty="0">
                <a:solidFill>
                  <a:schemeClr val="bg1"/>
                </a:solidFill>
                <a:effectLst/>
                <a:latin typeface="Arial Bold" panose="020B0604020202090204" charset="0"/>
                <a:cs typeface="Arial Bold" panose="020B0604020202090204" charset="0"/>
              </a:rPr>
              <a:t>Author</a:t>
            </a:r>
            <a:endParaRPr lang="en-US" altLang="zh-CN" sz="3600" b="1" kern="100" dirty="0">
              <a:solidFill>
                <a:schemeClr val="bg1"/>
              </a:solidFill>
              <a:effectLst/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6" name="图片 5" descr="logo+主题"/>
          <p:cNvPicPr>
            <a:picLocks noChangeAspect="1"/>
          </p:cNvPicPr>
          <p:nvPr/>
        </p:nvPicPr>
        <p:blipFill>
          <a:blip r:embed="rId2"/>
          <a:srcRect r="85375"/>
          <a:stretch>
            <a:fillRect/>
          </a:stretch>
        </p:blipFill>
        <p:spPr>
          <a:xfrm>
            <a:off x="1091565" y="454660"/>
            <a:ext cx="1758315" cy="1992630"/>
          </a:xfrm>
          <a:prstGeom prst="rect">
            <a:avLst/>
          </a:prstGeom>
        </p:spPr>
      </p:pic>
      <p:pic>
        <p:nvPicPr>
          <p:cNvPr id="2" name="图片 1" descr="ff796a46e0e32339d5c5a5f1e5369eec"/>
          <p:cNvPicPr>
            <a:picLocks noChangeAspect="1"/>
          </p:cNvPicPr>
          <p:nvPr/>
        </p:nvPicPr>
        <p:blipFill>
          <a:blip r:embed="rId3"/>
          <a:srcRect l="30448" r="20240"/>
          <a:stretch>
            <a:fillRect/>
          </a:stretch>
        </p:blipFill>
        <p:spPr>
          <a:xfrm>
            <a:off x="2843530" y="535940"/>
            <a:ext cx="7295515" cy="1479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5954"/>
  <p:tag name="KSO_WM_TEMPLATE_CATEGORY" val="custom"/>
  <p:tag name="KSO_WM_TEMPLATE_MASTER_TYPE" val="0"/>
</p:tagLst>
</file>

<file path=ppt/tags/tag2.xml><?xml version="1.0" encoding="utf-8"?>
<p:tagLst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54"/>
  <p:tag name="KSO_WM_TEMPLATE_CATEGORY" val="custom"/>
  <p:tag name="KSO_WM_SLIDE_INDEX" val="1"/>
  <p:tag name="KSO_WM_SLIDE_ID" val="custom20235954_1"/>
  <p:tag name="KSO_WM_TEMPLATE_MASTER_TYPE" val="0"/>
  <p:tag name="KSO_WM_SLIDE_LAYOUT" val="a_b_f"/>
  <p:tag name="KSO_WM_SLIDE_LAYOUT_CNT" val="1_1_2"/>
  <p:tag name="KSO_WM_SLIDE_THEME_ID" val="3329472"/>
  <p:tag name="KSO_WM_SLIDE_THEME_NAME" val="青绿色医疗卫生商务风主题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35954"/>
</p:tagLst>
</file>

<file path=ppt/tags/tag4.xml><?xml version="1.0" encoding="utf-8"?>
<p:tagLst xmlns:p="http://schemas.openxmlformats.org/presentationml/2006/main">
  <p:tag name="COMMONDATA" val="eyJoZGlkIjoiM2JiOTUzM2U1YzNiYTM0ODZmZTlmODA0OWM1OTBlZTEifQ=="/>
  <p:tag name="resource_record_key" val="{&quot;13&quot;:[20209626,4663468],&quot;65&quot;:[20235954]}"/>
</p:tagLst>
</file>

<file path=ppt/theme/theme1.xml><?xml version="1.0" encoding="utf-8"?>
<a:theme xmlns:a="http://schemas.openxmlformats.org/drawingml/2006/main" name="1_Office 主题​​">
  <a:themeElements>
    <a:clrScheme name="0315-1">
      <a:dk1>
        <a:srgbClr val="333333"/>
      </a:dk1>
      <a:lt1>
        <a:sysClr val="window" lastClr="FFFFFF"/>
      </a:lt1>
      <a:dk2>
        <a:srgbClr val="112E3F"/>
      </a:dk2>
      <a:lt2>
        <a:srgbClr val="E4F8F3"/>
      </a:lt2>
      <a:accent1>
        <a:srgbClr val="46A0A4"/>
      </a:accent1>
      <a:accent2>
        <a:srgbClr val="39CBA5"/>
      </a:accent2>
      <a:accent3>
        <a:srgbClr val="94B4BF"/>
      </a:accent3>
      <a:accent4>
        <a:srgbClr val="739AC2"/>
      </a:accent4>
      <a:accent5>
        <a:srgbClr val="8E83BD"/>
      </a:accent5>
      <a:accent6>
        <a:srgbClr val="C9C2A3"/>
      </a:accent6>
      <a:hlink>
        <a:srgbClr val="0563C1"/>
      </a:hlink>
      <a:folHlink>
        <a:srgbClr val="954F72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表格</Application>
  <PresentationFormat>宽屏</PresentationFormat>
  <Paragraphs>4</Paragraphs>
  <Slides>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Arial</vt:lpstr>
      <vt:lpstr>宋体</vt:lpstr>
      <vt:lpstr>Wingdings</vt:lpstr>
      <vt:lpstr>江城圆体 400W</vt:lpstr>
      <vt:lpstr>苹方-简</vt:lpstr>
      <vt:lpstr>Arial Bold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微软雅黑</vt:lpstr>
      <vt:lpstr>1_Office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酒窝笑笑</cp:lastModifiedBy>
  <cp:revision>344</cp:revision>
  <dcterms:created xsi:type="dcterms:W3CDTF">2025-10-15T06:36:59Z</dcterms:created>
  <dcterms:modified xsi:type="dcterms:W3CDTF">2025-10-15T06:36:59Z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2052-12.1.22553.22553</vt:lpwstr>
  </property>
  <property fmtid="{D5CDD505-2E9C-101B-9397-08002B2CF9AE}" pid="3" name="ICV">
    <vt:lpwstr>018571F348A63FD1FB13EF689B5DC5C2_43</vt:lpwstr>
  </property>
</Properties>
</file>